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4" r:id="rId3"/>
    <p:sldId id="268" r:id="rId4"/>
    <p:sldId id="278" r:id="rId5"/>
    <p:sldId id="269" r:id="rId6"/>
    <p:sldId id="265" r:id="rId7"/>
    <p:sldId id="257" r:id="rId8"/>
    <p:sldId id="263" r:id="rId9"/>
    <p:sldId id="274" r:id="rId10"/>
    <p:sldId id="264" r:id="rId11"/>
    <p:sldId id="262" r:id="rId12"/>
    <p:sldId id="286" r:id="rId13"/>
    <p:sldId id="267" r:id="rId14"/>
    <p:sldId id="261" r:id="rId15"/>
    <p:sldId id="275" r:id="rId16"/>
    <p:sldId id="259" r:id="rId17"/>
    <p:sldId id="285" r:id="rId18"/>
    <p:sldId id="273" r:id="rId19"/>
    <p:sldId id="258" r:id="rId20"/>
    <p:sldId id="270" r:id="rId21"/>
    <p:sldId id="271" r:id="rId22"/>
    <p:sldId id="282" r:id="rId23"/>
    <p:sldId id="272" r:id="rId24"/>
    <p:sldId id="277" r:id="rId25"/>
    <p:sldId id="276" r:id="rId26"/>
    <p:sldId id="279" r:id="rId27"/>
    <p:sldId id="280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8993"/>
    <a:srgbClr val="E1D000"/>
    <a:srgbClr val="FA8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2220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149F4-49C0-435D-A818-F8613DA00920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0668A-4790-46CA-9918-F92D0076A1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8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Skill Sessions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0668A-4790-46CA-9918-F92D0076A17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01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0D4CF-278C-4D1E-980E-B420228FE5F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1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04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61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10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97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9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81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15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74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74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21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99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8993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CCA77-BEF6-40F9-96A0-8E19AA3B99E3}" type="datetimeFigureOut">
              <a:rPr lang="en-GB" smtClean="0"/>
              <a:t>17/01/2019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CFEEC-FD27-4868-9C68-3F26CDB70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13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png"/><Relationship Id="rId9" Type="http://schemas.openxmlformats.org/officeDocument/2006/relationships/image" Target="../media/image64.jpeg"/><Relationship Id="rId1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2.wdp"/><Relationship Id="rId7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6.jpeg"/><Relationship Id="rId5" Type="http://schemas.openxmlformats.org/officeDocument/2006/relationships/image" Target="../media/image71.jpeg"/><Relationship Id="rId10" Type="http://schemas.openxmlformats.org/officeDocument/2006/relationships/image" Target="../media/image75.jpeg"/><Relationship Id="rId4" Type="http://schemas.openxmlformats.org/officeDocument/2006/relationships/image" Target="../media/image70.jpeg"/><Relationship Id="rId9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6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Relationship Id="rId9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g"/><Relationship Id="rId13" Type="http://schemas.openxmlformats.org/officeDocument/2006/relationships/image" Target="../media/image1.png"/><Relationship Id="rId3" Type="http://schemas.openxmlformats.org/officeDocument/2006/relationships/image" Target="../media/image125.jpg"/><Relationship Id="rId7" Type="http://schemas.openxmlformats.org/officeDocument/2006/relationships/image" Target="../media/image129.jpeg"/><Relationship Id="rId12" Type="http://schemas.openxmlformats.org/officeDocument/2006/relationships/image" Target="../media/image134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11" Type="http://schemas.openxmlformats.org/officeDocument/2006/relationships/image" Target="../media/image133.jpg"/><Relationship Id="rId5" Type="http://schemas.openxmlformats.org/officeDocument/2006/relationships/image" Target="../media/image127.jpg"/><Relationship Id="rId10" Type="http://schemas.openxmlformats.org/officeDocument/2006/relationships/image" Target="../media/image132.jpeg"/><Relationship Id="rId4" Type="http://schemas.openxmlformats.org/officeDocument/2006/relationships/image" Target="../media/image126.jpeg"/><Relationship Id="rId9" Type="http://schemas.openxmlformats.org/officeDocument/2006/relationships/image" Target="../media/image13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g"/><Relationship Id="rId3" Type="http://schemas.openxmlformats.org/officeDocument/2006/relationships/image" Target="../media/image136.jpeg"/><Relationship Id="rId7" Type="http://schemas.openxmlformats.org/officeDocument/2006/relationships/image" Target="../media/image140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38.jpg"/><Relationship Id="rId10" Type="http://schemas.openxmlformats.org/officeDocument/2006/relationships/image" Target="../media/image142.jpeg"/><Relationship Id="rId4" Type="http://schemas.openxmlformats.org/officeDocument/2006/relationships/image" Target="../media/image137.jpg"/><Relationship Id="rId9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g"/><Relationship Id="rId13" Type="http://schemas.openxmlformats.org/officeDocument/2006/relationships/image" Target="../media/image153.jpg"/><Relationship Id="rId18" Type="http://schemas.openxmlformats.org/officeDocument/2006/relationships/image" Target="../media/image158.jpg"/><Relationship Id="rId3" Type="http://schemas.openxmlformats.org/officeDocument/2006/relationships/image" Target="../media/image143.jpg"/><Relationship Id="rId7" Type="http://schemas.openxmlformats.org/officeDocument/2006/relationships/image" Target="../media/image147.jpg"/><Relationship Id="rId12" Type="http://schemas.openxmlformats.org/officeDocument/2006/relationships/image" Target="../media/image152.jpg"/><Relationship Id="rId17" Type="http://schemas.openxmlformats.org/officeDocument/2006/relationships/image" Target="../media/image15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g"/><Relationship Id="rId11" Type="http://schemas.openxmlformats.org/officeDocument/2006/relationships/image" Target="../media/image151.jpg"/><Relationship Id="rId5" Type="http://schemas.openxmlformats.org/officeDocument/2006/relationships/image" Target="../media/image145.jpg"/><Relationship Id="rId15" Type="http://schemas.openxmlformats.org/officeDocument/2006/relationships/image" Target="../media/image155.png"/><Relationship Id="rId10" Type="http://schemas.openxmlformats.org/officeDocument/2006/relationships/image" Target="../media/image150.jpg"/><Relationship Id="rId4" Type="http://schemas.openxmlformats.org/officeDocument/2006/relationships/image" Target="../media/image144.jpg"/><Relationship Id="rId9" Type="http://schemas.openxmlformats.org/officeDocument/2006/relationships/image" Target="../media/image149.jpg"/><Relationship Id="rId14" Type="http://schemas.openxmlformats.org/officeDocument/2006/relationships/image" Target="../media/image1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3.jpeg"/><Relationship Id="rId4" Type="http://schemas.openxmlformats.org/officeDocument/2006/relationships/image" Target="../media/image28.png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1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03" y="0"/>
            <a:ext cx="5449243" cy="4709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62956" y="5301208"/>
            <a:ext cx="4642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Bahnschrift Light SemiCondensed" panose="020B0502040204020203" pitchFamily="34" charset="0"/>
              </a:rPr>
              <a:t>Cornwall | 365</a:t>
            </a:r>
          </a:p>
          <a:p>
            <a:r>
              <a:rPr lang="en-GB" sz="2400" dirty="0" smtClean="0">
                <a:latin typeface="Bahnschrift Light SemiCondensed" panose="020B0502040204020203" pitchFamily="34" charset="0"/>
              </a:rPr>
              <a:t>Cultural Destinations Programme</a:t>
            </a:r>
            <a:endParaRPr lang="en-GB" sz="2400" dirty="0">
              <a:latin typeface="Bahnschrift Ligh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3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27" y="0"/>
            <a:ext cx="3967906" cy="67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231" r="5511" b="2068"/>
          <a:stretch/>
        </p:blipFill>
        <p:spPr bwMode="auto">
          <a:xfrm>
            <a:off x="4427984" y="31517"/>
            <a:ext cx="4608513" cy="6768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3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5" y="3592759"/>
            <a:ext cx="4554413" cy="3144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54" y="0"/>
            <a:ext cx="4604564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708920"/>
            <a:ext cx="8229600" cy="1143000"/>
          </a:xfrm>
        </p:spPr>
        <p:txBody>
          <a:bodyPr/>
          <a:lstStyle/>
          <a:p>
            <a:r>
              <a:rPr lang="en-GB" dirty="0">
                <a:latin typeface="Bahnschrift Light SemiCondensed" panose="020B0502040204020203" pitchFamily="34" charset="0"/>
              </a:rPr>
              <a:t>Cultural Canapés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98"/>
            <a:ext cx="4589589" cy="3058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17"/>
          <a:stretch/>
        </p:blipFill>
        <p:spPr>
          <a:xfrm>
            <a:off x="4551754" y="3593437"/>
            <a:ext cx="4628758" cy="3144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7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8864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>
                <a:latin typeface="Bahnschrift Light SemiCondensed" panose="020B0502040204020203" pitchFamily="34" charset="0"/>
              </a:rPr>
              <a:t>Cultural Canapés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" y="67"/>
            <a:ext cx="4524844" cy="3068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1"/>
          <a:stretch/>
        </p:blipFill>
        <p:spPr>
          <a:xfrm>
            <a:off x="4633664" y="3565475"/>
            <a:ext cx="4545630" cy="317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" y="3604727"/>
            <a:ext cx="4551754" cy="3144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8549"/>
            <a:ext cx="4499992" cy="3092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3230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21095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Cultural Canap</a:t>
            </a:r>
            <a:r>
              <a:rPr lang="en-GB" dirty="0">
                <a:latin typeface="Bahnschrift Light SemiCondensed" panose="020B0502040204020203" pitchFamily="34" charset="0"/>
              </a:rPr>
              <a:t>é</a:t>
            </a:r>
            <a:r>
              <a:rPr lang="en-GB" dirty="0" smtClean="0">
                <a:latin typeface="Bahnschrift Light SemiCondensed" panose="020B0502040204020203" pitchFamily="34" charset="0"/>
              </a:rPr>
              <a:t>s in the Capital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973" y="2678208"/>
            <a:ext cx="2127245" cy="150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63" y="4230216"/>
            <a:ext cx="2109666" cy="151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4"/>
          <a:stretch/>
        </p:blipFill>
        <p:spPr bwMode="auto">
          <a:xfrm>
            <a:off x="161279" y="0"/>
            <a:ext cx="26825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33923"/>
            <a:ext cx="3700588" cy="52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11" y="5170168"/>
            <a:ext cx="2765119" cy="1843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854" y="3742739"/>
            <a:ext cx="2730176" cy="1820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Cultural Canapés in the Capital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931" y="836712"/>
            <a:ext cx="3312368" cy="2208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553996"/>
            <a:ext cx="3148203" cy="209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3827762"/>
            <a:ext cx="1872208" cy="3069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81704"/>
            <a:ext cx="3564443" cy="2376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578" y="714952"/>
            <a:ext cx="3073320" cy="20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42" y="795484"/>
            <a:ext cx="2021700" cy="3032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110" y="4991202"/>
            <a:ext cx="3075890" cy="2050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224" y="3363926"/>
            <a:ext cx="3434686" cy="2289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23" y="2053970"/>
            <a:ext cx="2903982" cy="1936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858483"/>
            <a:ext cx="2070183" cy="3104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5843" y="2780928"/>
            <a:ext cx="2736304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Clusters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42" t="12969" r="13897"/>
          <a:stretch/>
        </p:blipFill>
        <p:spPr>
          <a:xfrm>
            <a:off x="3171815" y="-1"/>
            <a:ext cx="3056369" cy="2357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87760" y="1926702"/>
            <a:ext cx="4333100" cy="3186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6961" y="1861593"/>
            <a:ext cx="3973759" cy="298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16" y="4623411"/>
            <a:ext cx="2991864" cy="22345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" y="0"/>
            <a:ext cx="3164040" cy="23730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42" y="4623411"/>
            <a:ext cx="3208058" cy="22345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86"/>
          <a:stretch/>
        </p:blipFill>
        <p:spPr>
          <a:xfrm>
            <a:off x="6163681" y="3380"/>
            <a:ext cx="2980319" cy="235372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680" y="4609212"/>
            <a:ext cx="2980319" cy="221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84" y="1587035"/>
            <a:ext cx="3795176" cy="2778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515" y="4145000"/>
            <a:ext cx="3744416" cy="2796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6" y="4257394"/>
            <a:ext cx="1921038" cy="2571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09" y="399552"/>
            <a:ext cx="3066378" cy="4105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1"/>
            <a:ext cx="2915816" cy="2186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6" y="-342030"/>
            <a:ext cx="4379005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Bahnschrift Light SemiCondensed" panose="020B0502040204020203" pitchFamily="34" charset="0"/>
              </a:rPr>
              <a:t>Royal Cornwall Show</a:t>
            </a:r>
            <a:endParaRPr lang="en-GB" sz="3200" dirty="0">
              <a:latin typeface="Bahnschrift Light SemiCondensed" panose="020B0502040204020203" pitchFamily="34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39" y="-73194"/>
            <a:ext cx="2331106" cy="1748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76149"/>
            <a:ext cx="1851628" cy="2468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654" y="399552"/>
            <a:ext cx="2205292" cy="1653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96" y="2053521"/>
            <a:ext cx="3098383" cy="2282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021" y="4243312"/>
            <a:ext cx="2675188" cy="2701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195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8640"/>
            <a:ext cx="4896544" cy="6225557"/>
          </a:xfrm>
        </p:spPr>
      </p:pic>
    </p:spTree>
    <p:extLst>
      <p:ext uri="{BB962C8B-B14F-4D97-AF65-F5344CB8AC3E}">
        <p14:creationId xmlns:p14="http://schemas.microsoft.com/office/powerpoint/2010/main" val="901493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45"/>
          <a:stretch/>
        </p:blipFill>
        <p:spPr>
          <a:xfrm>
            <a:off x="4975447" y="5085313"/>
            <a:ext cx="4062181" cy="1808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2672" y="4324589"/>
            <a:ext cx="3132266" cy="234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40767"/>
            <a:ext cx="3032585" cy="2274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1981"/>
            <a:ext cx="4483088" cy="1143000"/>
          </a:xfrm>
        </p:spPr>
        <p:txBody>
          <a:bodyPr>
            <a:normAutofit fontScale="90000"/>
          </a:bodyPr>
          <a:lstStyle/>
          <a:p>
            <a:r>
              <a:rPr lang="en-GB" dirty="0" err="1" smtClean="0">
                <a:latin typeface="Bahnschrift Light SemiCondensed" panose="020B0502040204020203" pitchFamily="34" charset="0"/>
              </a:rPr>
              <a:t>Boardmasters</a:t>
            </a:r>
            <a:r>
              <a:rPr lang="en-GB" dirty="0" smtClean="0">
                <a:latin typeface="Bahnschrift Light SemiCondensed" panose="020B0502040204020203" pitchFamily="34" charset="0"/>
              </a:rPr>
              <a:t> Festival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r="37143"/>
          <a:stretch/>
        </p:blipFill>
        <p:spPr>
          <a:xfrm rot="5400000">
            <a:off x="2266594" y="2095364"/>
            <a:ext cx="2060771" cy="3863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7" t="10148"/>
          <a:stretch/>
        </p:blipFill>
        <p:spPr>
          <a:xfrm rot="5400000">
            <a:off x="-29914" y="1381769"/>
            <a:ext cx="2746299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2" t="10794" r="9841" b="8148"/>
          <a:stretch/>
        </p:blipFill>
        <p:spPr>
          <a:xfrm rot="5400000">
            <a:off x="4300532" y="674915"/>
            <a:ext cx="5519060" cy="4169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957" y="4748844"/>
            <a:ext cx="3195650" cy="2129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1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2"/>
          <a:stretch/>
        </p:blipFill>
        <p:spPr bwMode="auto">
          <a:xfrm>
            <a:off x="177062" y="704594"/>
            <a:ext cx="5855088" cy="3721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Bahnschrift Light SemiCondensed" panose="020B0502040204020203" pitchFamily="34" charset="0"/>
              </a:rPr>
              <a:t>Culture Matters Exhibition </a:t>
            </a:r>
            <a:br>
              <a:rPr lang="en-GB" sz="3200" dirty="0" smtClean="0">
                <a:latin typeface="Bahnschrift Light SemiCondensed" panose="020B0502040204020203" pitchFamily="34" charset="0"/>
              </a:rPr>
            </a:br>
            <a:r>
              <a:rPr lang="en-GB" sz="2000" dirty="0" smtClean="0">
                <a:latin typeface="Bahnschrift Light SemiCondensed" panose="020B0502040204020203" pitchFamily="34" charset="0"/>
              </a:rPr>
              <a:t>Cornwall Council</a:t>
            </a:r>
            <a:endParaRPr lang="en-GB" sz="2000" dirty="0">
              <a:latin typeface="Bahnschrift Light Semi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27" y="3501008"/>
            <a:ext cx="4429174" cy="332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38" y="705148"/>
            <a:ext cx="3264363" cy="265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0" b="61175"/>
          <a:stretch/>
        </p:blipFill>
        <p:spPr bwMode="auto">
          <a:xfrm>
            <a:off x="467544" y="4457737"/>
            <a:ext cx="4104456" cy="1834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8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6632"/>
            <a:ext cx="5472608" cy="6408712"/>
          </a:xfrm>
        </p:spPr>
      </p:pic>
    </p:spTree>
    <p:extLst>
      <p:ext uri="{BB962C8B-B14F-4D97-AF65-F5344CB8AC3E}">
        <p14:creationId xmlns:p14="http://schemas.microsoft.com/office/powerpoint/2010/main" val="319401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34"/>
          <a:stretch/>
        </p:blipFill>
        <p:spPr bwMode="auto">
          <a:xfrm>
            <a:off x="1403648" y="260648"/>
            <a:ext cx="6525410" cy="287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4"/>
          <a:stretch/>
        </p:blipFill>
        <p:spPr bwMode="auto">
          <a:xfrm>
            <a:off x="1403648" y="3356992"/>
            <a:ext cx="6525411" cy="319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6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9"/>
          <a:stretch/>
        </p:blipFill>
        <p:spPr bwMode="auto">
          <a:xfrm>
            <a:off x="1942795" y="21838"/>
            <a:ext cx="5256584" cy="68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548444" cy="207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78" y="2564904"/>
            <a:ext cx="1548444" cy="182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71" y="4725144"/>
            <a:ext cx="154844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532285" cy="190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2546337"/>
            <a:ext cx="1532284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4712990"/>
            <a:ext cx="1532284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9288"/>
            <a:ext cx="7272808" cy="6642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t="7340" r="9072"/>
          <a:stretch/>
        </p:blipFill>
        <p:spPr bwMode="auto">
          <a:xfrm>
            <a:off x="6195657" y="75727"/>
            <a:ext cx="2948343" cy="414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2332037"/>
            <a:ext cx="31375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Bahnschrift Light SemiCondensed" panose="020B0502040204020203" pitchFamily="34" charset="0"/>
              </a:rPr>
              <a:t>Monthly &amp; themed</a:t>
            </a:r>
          </a:p>
          <a:p>
            <a:pPr algn="ctr"/>
            <a:r>
              <a:rPr lang="en-GB" sz="2800" dirty="0" smtClean="0">
                <a:latin typeface="Bahnschrift Light SemiCondensed" panose="020B0502040204020203" pitchFamily="34" charset="0"/>
              </a:rPr>
              <a:t> ‘</a:t>
            </a:r>
            <a:r>
              <a:rPr lang="en-GB" sz="2800" i="1" dirty="0" smtClean="0">
                <a:latin typeface="Bahnschrift Light SemiCondensed" panose="020B0502040204020203" pitchFamily="34" charset="0"/>
              </a:rPr>
              <a:t>Top Picks</a:t>
            </a:r>
            <a:r>
              <a:rPr lang="en-GB" sz="2800" dirty="0" smtClean="0">
                <a:latin typeface="Bahnschrift Light SemiCondensed" panose="020B0502040204020203" pitchFamily="34" charset="0"/>
              </a:rPr>
              <a:t>’ of events in Cornwall</a:t>
            </a:r>
            <a:endParaRPr lang="en-GB" sz="2800" dirty="0">
              <a:latin typeface="Bahnschrift Light SemiCondensed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26"/>
          <a:stretch/>
        </p:blipFill>
        <p:spPr bwMode="auto">
          <a:xfrm>
            <a:off x="3202717" y="3687890"/>
            <a:ext cx="2992940" cy="317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089" y="135"/>
            <a:ext cx="2041248" cy="231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" y="2881024"/>
            <a:ext cx="3079784" cy="397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" y="0"/>
            <a:ext cx="2376533" cy="282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5"/>
            <a:ext cx="1511962" cy="231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128"/>
          <a:stretch/>
        </p:blipFill>
        <p:spPr bwMode="auto">
          <a:xfrm>
            <a:off x="6309732" y="4314273"/>
            <a:ext cx="2720191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056" y="5013176"/>
            <a:ext cx="3419872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Cornwall </a:t>
            </a:r>
            <a:br>
              <a:rPr lang="en-GB" dirty="0" smtClean="0">
                <a:latin typeface="Bahnschrift Light SemiCondensed" panose="020B0502040204020203" pitchFamily="34" charset="0"/>
              </a:rPr>
            </a:br>
            <a:r>
              <a:rPr lang="en-GB" dirty="0" smtClean="0">
                <a:latin typeface="Bahnschrift Light SemiCondensed" panose="020B0502040204020203" pitchFamily="34" charset="0"/>
              </a:rPr>
              <a:t>Tourism Awards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75" y="0"/>
            <a:ext cx="6979704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" y="1562573"/>
            <a:ext cx="3530285" cy="529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9"/>
          <a:stretch/>
        </p:blipFill>
        <p:spPr>
          <a:xfrm>
            <a:off x="3191846" y="1032654"/>
            <a:ext cx="2568284" cy="2650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-97979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Partners </a:t>
            </a:r>
            <a:br>
              <a:rPr lang="en-GB" dirty="0" smtClean="0">
                <a:latin typeface="Bahnschrift Light SemiCondensed" panose="020B0502040204020203" pitchFamily="34" charset="0"/>
              </a:rPr>
            </a:br>
            <a:r>
              <a:rPr lang="en-GB" sz="2200" dirty="0" smtClean="0">
                <a:latin typeface="Bahnschrift Light SemiCondensed" panose="020B0502040204020203" pitchFamily="34" charset="0"/>
              </a:rPr>
              <a:t>&amp; Miscellaneous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1008" cy="3501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01008"/>
            <a:ext cx="4475989" cy="33569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4" b="7356"/>
          <a:stretch/>
        </p:blipFill>
        <p:spPr>
          <a:xfrm>
            <a:off x="5589983" y="-14875"/>
            <a:ext cx="3551313" cy="19152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83" y="1484784"/>
            <a:ext cx="3551313" cy="238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6362" y="3920632"/>
            <a:ext cx="3356991" cy="25177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7"/>
          <a:stretch/>
        </p:blipFill>
        <p:spPr>
          <a:xfrm rot="5400000">
            <a:off x="6100652" y="3782266"/>
            <a:ext cx="3356992" cy="27944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6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" y="2262335"/>
            <a:ext cx="2939819" cy="22048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5" y="3935760"/>
            <a:ext cx="2286000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419872" cy="2279915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0053" y="-86073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Partners </a:t>
            </a:r>
            <a:br>
              <a:rPr lang="en-GB" dirty="0" smtClean="0">
                <a:latin typeface="Bahnschrift Light SemiCondensed" panose="020B0502040204020203" pitchFamily="34" charset="0"/>
              </a:rPr>
            </a:br>
            <a:r>
              <a:rPr lang="en-GB" sz="2200" dirty="0" smtClean="0">
                <a:latin typeface="Bahnschrift Light SemiCondensed" panose="020B0502040204020203" pitchFamily="34" charset="0"/>
              </a:rPr>
              <a:t>&amp; Miscellaneous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5" y="5149755"/>
            <a:ext cx="2483768" cy="17082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12" y="3975887"/>
            <a:ext cx="4398387" cy="28821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0"/>
            <a:ext cx="3563887" cy="23783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9" b="9116"/>
          <a:stretch/>
        </p:blipFill>
        <p:spPr>
          <a:xfrm>
            <a:off x="2281876" y="4229673"/>
            <a:ext cx="2463736" cy="26283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79912" y="6654552"/>
            <a:ext cx="1137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© Steve Tanner</a:t>
            </a:r>
            <a:endParaRPr lang="en-GB" sz="9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"/>
          <a:stretch/>
        </p:blipFill>
        <p:spPr>
          <a:xfrm>
            <a:off x="3409595" y="980728"/>
            <a:ext cx="2170517" cy="15225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71" y="2279913"/>
            <a:ext cx="2623388" cy="1748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38"/>
          <a:stretch/>
        </p:blipFill>
        <p:spPr>
          <a:xfrm>
            <a:off x="2283634" y="2247081"/>
            <a:ext cx="2463737" cy="29026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r="5964"/>
          <a:stretch/>
        </p:blipFill>
        <p:spPr>
          <a:xfrm>
            <a:off x="7271657" y="2279913"/>
            <a:ext cx="1872342" cy="174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0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77"/>
          <a:stretch/>
        </p:blipFill>
        <p:spPr>
          <a:xfrm rot="5400000">
            <a:off x="-15096" y="4035119"/>
            <a:ext cx="2873340" cy="277242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87" y="983806"/>
            <a:ext cx="2997677" cy="2085191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0053" y="-86073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Partners </a:t>
            </a:r>
            <a:br>
              <a:rPr lang="en-GB" dirty="0" smtClean="0">
                <a:latin typeface="Bahnschrift Light SemiCondensed" panose="020B0502040204020203" pitchFamily="34" charset="0"/>
              </a:rPr>
            </a:br>
            <a:r>
              <a:rPr lang="en-GB" sz="2200" dirty="0" smtClean="0">
                <a:latin typeface="Bahnschrift Light SemiCondensed" panose="020B0502040204020203" pitchFamily="34" charset="0"/>
              </a:rPr>
              <a:t>&amp; Miscellaneous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65" y="2420888"/>
            <a:ext cx="3338535" cy="44371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" y="0"/>
            <a:ext cx="3384510" cy="19037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" y="1916362"/>
            <a:ext cx="2772427" cy="20793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6"/>
          <a:stretch/>
        </p:blipFill>
        <p:spPr>
          <a:xfrm>
            <a:off x="2807788" y="2952449"/>
            <a:ext cx="2997677" cy="16869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t="10774" r="10132" b="18436"/>
          <a:stretch/>
        </p:blipFill>
        <p:spPr>
          <a:xfrm>
            <a:off x="2807788" y="4639444"/>
            <a:ext cx="2997676" cy="22185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65" y="0"/>
            <a:ext cx="3338535" cy="243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26" y="4781667"/>
            <a:ext cx="3524461" cy="6569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252" y="4273113"/>
            <a:ext cx="2228850" cy="20478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20964"/>
            <a:ext cx="1644999" cy="11435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61" y="476672"/>
            <a:ext cx="2067593" cy="10081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846" y="260647"/>
            <a:ext cx="1850197" cy="13681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44" y="2020901"/>
            <a:ext cx="2590800" cy="17621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08" y="1754002"/>
            <a:ext cx="1524000" cy="12573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55702"/>
            <a:ext cx="1472780" cy="8810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00" y="3879133"/>
            <a:ext cx="1943100" cy="7334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36" y="3879133"/>
            <a:ext cx="1231028" cy="12310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92" y="247427"/>
            <a:ext cx="1757974" cy="144573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347" y="3317158"/>
            <a:ext cx="2247900" cy="1123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9"/>
            <a:ext cx="2480116" cy="9407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2" y="5657921"/>
            <a:ext cx="3059832" cy="9673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76" y="6058453"/>
            <a:ext cx="2256251" cy="525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8" y="2459451"/>
            <a:ext cx="1335901" cy="110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966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7486" y="-130224"/>
            <a:ext cx="5616624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Cultural Maps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 t="11587" r="11166" b="21428"/>
          <a:stretch/>
        </p:blipFill>
        <p:spPr>
          <a:xfrm>
            <a:off x="283366" y="980728"/>
            <a:ext cx="4534920" cy="5301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51" y="260648"/>
            <a:ext cx="2592288" cy="18326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939" y="2348880"/>
            <a:ext cx="2592288" cy="1804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51" y="4475528"/>
            <a:ext cx="2592288" cy="18330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116"/>
            <a:ext cx="5683447" cy="39745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19" y="4083379"/>
            <a:ext cx="4077500" cy="27820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98388"/>
            <a:ext cx="3957223" cy="27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923878">
            <a:off x="0" y="1268760"/>
            <a:ext cx="2839762" cy="1143000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Community Maps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42699"/>
            <a:ext cx="5256584" cy="63716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836712"/>
            <a:ext cx="25202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Bahnschrift Light SemiCondensed" panose="020B0502040204020203" pitchFamily="34" charset="0"/>
              </a:rPr>
              <a:t>Cornwall | 365 What’s On</a:t>
            </a:r>
          </a:p>
          <a:p>
            <a:r>
              <a:rPr lang="en-GB" dirty="0" smtClean="0">
                <a:latin typeface="Bahnschrift Light SemiCondensed" panose="020B0502040204020203" pitchFamily="34" charset="0"/>
              </a:rPr>
              <a:t>Your go-to guide for event listings in Cornwall</a:t>
            </a:r>
          </a:p>
          <a:p>
            <a:endParaRPr lang="en-GB" dirty="0">
              <a:latin typeface="Bahnschrift Ligh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Live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Theatre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Film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Cornish &amp; Heritage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Food &amp; Drink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ahnschrift Light SemiCondensed" panose="020B0502040204020203" pitchFamily="34" charset="0"/>
              </a:rPr>
              <a:t>Talks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238" y="25643"/>
            <a:ext cx="8229600" cy="739061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Skill Sessions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7170" name="Picture 2" descr="https://cornwall365.org.uk/wp-content/uploads/2018/01/Creative-Writing-Mac-Dunlop-Eventbrite-banner-1-e1518528322425-652x5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1" y="764704"/>
            <a:ext cx="215217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ornwall365.org.uk/wp-content/uploads/2018/02/Introduction-to-Digital-Marketing-Float-Digital-edit-e1518528494541-652x6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81454"/>
            <a:ext cx="204127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cornwall365.org.uk/wp-content/uploads/2018/02/Social-Media-Skills-Intermediate-Eventbrite-Banner-e1518527494918-652x6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613" y="781454"/>
            <a:ext cx="203145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cornwall365.org.uk/wp-content/uploads/2018/02/Filming-and-Editing-Idenna-edit-e1518529564642-652x6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04229"/>
            <a:ext cx="202173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cornwall365.org.uk/wp-content/uploads/2018/04/Google-Analytics-for-Beginners-at-The-HOHouse-2-e1523378558379-652x69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67"/>
          <a:stretch/>
        </p:blipFill>
        <p:spPr bwMode="auto">
          <a:xfrm>
            <a:off x="78236" y="2822731"/>
            <a:ext cx="2152171" cy="190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cornwall365.org.uk/wp-content/uploads/2018/04/Basic-Basic-Social-Media-squar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3"/>
          <a:stretch/>
        </p:blipFill>
        <p:spPr bwMode="auto">
          <a:xfrm>
            <a:off x="2483768" y="2848265"/>
            <a:ext cx="2066651" cy="187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s://cornwall365.org.uk/wp-content/uploads/2018/08/Creative-Writing2-652x45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7"/>
          <a:stretch/>
        </p:blipFill>
        <p:spPr bwMode="auto">
          <a:xfrm>
            <a:off x="4802613" y="2822731"/>
            <a:ext cx="2031457" cy="187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s://cornwall365.org.uk/wp-content/uploads/2018/08/skill-sesh-652x348-1-e153562554973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8" r="9558"/>
          <a:stretch/>
        </p:blipFill>
        <p:spPr bwMode="auto">
          <a:xfrm>
            <a:off x="7043283" y="2838077"/>
            <a:ext cx="2021173" cy="187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https://cornwall365.org.uk/wp-content/uploads/2018/09/Advert1-652x43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0" y="4869160"/>
            <a:ext cx="2621412" cy="1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https://cornwall365.org.uk/wp-content/uploads/2018/10/Advert2-652x45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23" y="4869161"/>
            <a:ext cx="2688317" cy="1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https://cornwall365.org.uk/wp-content/uploads/2018/11/Advert-652x43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69161"/>
            <a:ext cx="2809856" cy="1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0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67"/>
            <a:ext cx="8229600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Skill Sessions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7445">
            <a:off x="516938" y="1183477"/>
            <a:ext cx="4014592" cy="301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4399">
            <a:off x="4200874" y="1183888"/>
            <a:ext cx="4200292" cy="280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34" y="3603042"/>
            <a:ext cx="3955278" cy="296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769" y="4876044"/>
            <a:ext cx="3368066" cy="1894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802" y="-20452"/>
            <a:ext cx="3984104" cy="2988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62" y="2958352"/>
            <a:ext cx="2876538" cy="3835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5" y="3861048"/>
            <a:ext cx="3632669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32856"/>
            <a:ext cx="4536504" cy="2976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10" y="74914"/>
            <a:ext cx="2286004" cy="22860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5794"/>
            <a:ext cx="2862464" cy="1717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" y="2132856"/>
            <a:ext cx="8229600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Fam Trips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565" y="45872"/>
            <a:ext cx="3777809" cy="261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226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3275855" cy="218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62672"/>
            <a:ext cx="3726160" cy="2484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19879"/>
            <a:ext cx="8229600" cy="1143000"/>
          </a:xfrm>
        </p:spPr>
        <p:txBody>
          <a:bodyPr/>
          <a:lstStyle/>
          <a:p>
            <a:r>
              <a:rPr lang="en-GB" dirty="0" smtClean="0">
                <a:latin typeface="Bahnschrift Light SemiCondensed" panose="020B0502040204020203" pitchFamily="34" charset="0"/>
              </a:rPr>
              <a:t>Cultural Ambassadors</a:t>
            </a:r>
            <a:endParaRPr lang="en-GB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287" y="908720"/>
            <a:ext cx="3563888" cy="237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" y="4256584"/>
            <a:ext cx="3851920" cy="2567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" y="2564903"/>
            <a:ext cx="2736304" cy="182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19" y="3164632"/>
            <a:ext cx="3275856" cy="2183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250668"/>
            <a:ext cx="2410998" cy="1607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255565"/>
            <a:ext cx="3853099" cy="256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49365"/>
            <a:ext cx="1577191" cy="5735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761305"/>
            <a:ext cx="2644301" cy="154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07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93</Words>
  <Application>Microsoft Office PowerPoint</Application>
  <PresentationFormat>On-screen Show (4:3)</PresentationFormat>
  <Paragraphs>40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Cultural Maps</vt:lpstr>
      <vt:lpstr>Community Maps</vt:lpstr>
      <vt:lpstr>PowerPoint Presentation</vt:lpstr>
      <vt:lpstr>Skill Sessions</vt:lpstr>
      <vt:lpstr>Skill Sessions</vt:lpstr>
      <vt:lpstr>Fam Trips</vt:lpstr>
      <vt:lpstr>Cultural Ambassadors</vt:lpstr>
      <vt:lpstr>PowerPoint Presentation</vt:lpstr>
      <vt:lpstr>Cultural Canapés</vt:lpstr>
      <vt:lpstr>PowerPoint Presentation</vt:lpstr>
      <vt:lpstr>Cultural Canapés in the Capital</vt:lpstr>
      <vt:lpstr>Cultural Canapés in the Capital</vt:lpstr>
      <vt:lpstr>Clusters</vt:lpstr>
      <vt:lpstr>Royal Cornwall Show</vt:lpstr>
      <vt:lpstr>PowerPoint Presentation</vt:lpstr>
      <vt:lpstr>Boardmasters Festival</vt:lpstr>
      <vt:lpstr>Culture Matters Exhibition  Cornwall Council</vt:lpstr>
      <vt:lpstr>PowerPoint Presentation</vt:lpstr>
      <vt:lpstr>PowerPoint Presentation</vt:lpstr>
      <vt:lpstr>PowerPoint Presentation</vt:lpstr>
      <vt:lpstr>PowerPoint Presentation</vt:lpstr>
      <vt:lpstr>Cornwall  Tourism Awards</vt:lpstr>
      <vt:lpstr>Partners  &amp; Miscellaneous</vt:lpstr>
      <vt:lpstr>Partners  &amp; Miscellaneous</vt:lpstr>
      <vt:lpstr>Partners  &amp; Miscellaneous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Holly Gambles</dc:creator>
  <cp:lastModifiedBy>Charlie Gray</cp:lastModifiedBy>
  <cp:revision>48</cp:revision>
  <dcterms:created xsi:type="dcterms:W3CDTF">2019-01-14T13:55:35Z</dcterms:created>
  <dcterms:modified xsi:type="dcterms:W3CDTF">2019-01-17T11:52:43Z</dcterms:modified>
</cp:coreProperties>
</file>